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</p:sldIdLst>
  <p:sldSz cx="9906000" cy="6858000" type="A4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B17E77-073C-41CE-8B9C-48D95CAD3660}" v="10" dt="2021-03-22T11:38:01.7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200" d="100"/>
          <a:sy n="200" d="100"/>
        </p:scale>
        <p:origin x="-7464" y="-40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JIA" userId="e002532fcf2a5a52" providerId="LiveId" clId="{98B17E77-073C-41CE-8B9C-48D95CAD3660}"/>
    <pc:docChg chg="undo custSel modSld">
      <pc:chgData name="Juan JIA" userId="e002532fcf2a5a52" providerId="LiveId" clId="{98B17E77-073C-41CE-8B9C-48D95CAD3660}" dt="2021-03-22T11:38:01.741" v="23" actId="14826"/>
      <pc:docMkLst>
        <pc:docMk/>
      </pc:docMkLst>
      <pc:sldChg chg="addSp delSp modSp mod">
        <pc:chgData name="Juan JIA" userId="e002532fcf2a5a52" providerId="LiveId" clId="{98B17E77-073C-41CE-8B9C-48D95CAD3660}" dt="2021-03-22T11:38:01.741" v="23" actId="14826"/>
        <pc:sldMkLst>
          <pc:docMk/>
          <pc:sldMk cId="2021184786" sldId="257"/>
        </pc:sldMkLst>
        <pc:spChg chg="mod">
          <ac:chgData name="Juan JIA" userId="e002532fcf2a5a52" providerId="LiveId" clId="{98B17E77-073C-41CE-8B9C-48D95CAD3660}" dt="2021-03-22T11:37:14.260" v="11" actId="20577"/>
          <ac:spMkLst>
            <pc:docMk/>
            <pc:sldMk cId="2021184786" sldId="257"/>
            <ac:spMk id="76" creationId="{ECCCBF11-5AAF-4695-BF2B-7411120A6E9B}"/>
          </ac:spMkLst>
        </pc:spChg>
        <pc:spChg chg="mod">
          <ac:chgData name="Juan JIA" userId="e002532fcf2a5a52" providerId="LiveId" clId="{98B17E77-073C-41CE-8B9C-48D95CAD3660}" dt="2021-03-22T11:37:09.816" v="9" actId="20577"/>
          <ac:spMkLst>
            <pc:docMk/>
            <pc:sldMk cId="2021184786" sldId="257"/>
            <ac:spMk id="77" creationId="{D1059649-FAFF-4356-AFDD-F82ACB23E023}"/>
          </ac:spMkLst>
        </pc:spChg>
        <pc:spChg chg="mod">
          <ac:chgData name="Juan JIA" userId="e002532fcf2a5a52" providerId="LiveId" clId="{98B17E77-073C-41CE-8B9C-48D95CAD3660}" dt="2021-03-22T11:37:18.557" v="13" actId="20577"/>
          <ac:spMkLst>
            <pc:docMk/>
            <pc:sldMk cId="2021184786" sldId="257"/>
            <ac:spMk id="78" creationId="{19C53F9D-A287-4B0B-BFA6-B8E1760890C7}"/>
          </ac:spMkLst>
        </pc:spChg>
        <pc:spChg chg="mod">
          <ac:chgData name="Juan JIA" userId="e002532fcf2a5a52" providerId="LiveId" clId="{98B17E77-073C-41CE-8B9C-48D95CAD3660}" dt="2021-03-22T11:37:20.903" v="15" actId="20577"/>
          <ac:spMkLst>
            <pc:docMk/>
            <pc:sldMk cId="2021184786" sldId="257"/>
            <ac:spMk id="79" creationId="{BC0BB0FD-2BA9-4983-84D4-376B86160139}"/>
          </ac:spMkLst>
        </pc:spChg>
        <pc:spChg chg="mod">
          <ac:chgData name="Juan JIA" userId="e002532fcf2a5a52" providerId="LiveId" clId="{98B17E77-073C-41CE-8B9C-48D95CAD3660}" dt="2021-03-22T11:37:23.682" v="17" actId="20577"/>
          <ac:spMkLst>
            <pc:docMk/>
            <pc:sldMk cId="2021184786" sldId="257"/>
            <ac:spMk id="80" creationId="{92F1382D-806E-4128-ACB7-C3F226B589E8}"/>
          </ac:spMkLst>
        </pc:spChg>
        <pc:spChg chg="mod">
          <ac:chgData name="Juan JIA" userId="e002532fcf2a5a52" providerId="LiveId" clId="{98B17E77-073C-41CE-8B9C-48D95CAD3660}" dt="2021-03-22T11:37:26.839" v="19" actId="20577"/>
          <ac:spMkLst>
            <pc:docMk/>
            <pc:sldMk cId="2021184786" sldId="257"/>
            <ac:spMk id="81" creationId="{796DB72B-56F3-4B7F-A685-AFFDCCA3C874}"/>
          </ac:spMkLst>
        </pc:spChg>
        <pc:picChg chg="add del mod">
          <ac:chgData name="Juan JIA" userId="e002532fcf2a5a52" providerId="LiveId" clId="{98B17E77-073C-41CE-8B9C-48D95CAD3660}" dt="2021-03-22T11:36:32.105" v="4" actId="14826"/>
          <ac:picMkLst>
            <pc:docMk/>
            <pc:sldMk cId="2021184786" sldId="257"/>
            <ac:picMk id="31" creationId="{824208C3-A982-4D4E-92D8-9CD8DDA0B618}"/>
          </ac:picMkLst>
        </pc:picChg>
        <pc:picChg chg="mod">
          <ac:chgData name="Juan JIA" userId="e002532fcf2a5a52" providerId="LiveId" clId="{98B17E77-073C-41CE-8B9C-48D95CAD3660}" dt="2021-03-22T11:36:39.577" v="5" actId="14826"/>
          <ac:picMkLst>
            <pc:docMk/>
            <pc:sldMk cId="2021184786" sldId="257"/>
            <ac:picMk id="33" creationId="{306BCBFC-BF13-44CE-99A6-8504328AEFD8}"/>
          </ac:picMkLst>
        </pc:picChg>
        <pc:picChg chg="mod">
          <ac:chgData name="Juan JIA" userId="e002532fcf2a5a52" providerId="LiveId" clId="{98B17E77-073C-41CE-8B9C-48D95CAD3660}" dt="2021-03-22T11:36:53.037" v="6" actId="14826"/>
          <ac:picMkLst>
            <pc:docMk/>
            <pc:sldMk cId="2021184786" sldId="257"/>
            <ac:picMk id="35" creationId="{1A1915A4-D702-427E-B104-33547FB78E15}"/>
          </ac:picMkLst>
        </pc:picChg>
        <pc:picChg chg="mod">
          <ac:chgData name="Juan JIA" userId="e002532fcf2a5a52" providerId="LiveId" clId="{98B17E77-073C-41CE-8B9C-48D95CAD3660}" dt="2021-03-22T11:36:58.804" v="7" actId="14826"/>
          <ac:picMkLst>
            <pc:docMk/>
            <pc:sldMk cId="2021184786" sldId="257"/>
            <ac:picMk id="37" creationId="{0F4AA7D0-294B-41E0-B768-7C3EAD15EE6D}"/>
          </ac:picMkLst>
        </pc:picChg>
        <pc:picChg chg="mod">
          <ac:chgData name="Juan JIA" userId="e002532fcf2a5a52" providerId="LiveId" clId="{98B17E77-073C-41CE-8B9C-48D95CAD3660}" dt="2021-03-22T11:37:37.566" v="20" actId="14826"/>
          <ac:picMkLst>
            <pc:docMk/>
            <pc:sldMk cId="2021184786" sldId="257"/>
            <ac:picMk id="66" creationId="{6386E918-46F9-4D2B-9847-24649E2208C6}"/>
          </ac:picMkLst>
        </pc:picChg>
        <pc:picChg chg="mod">
          <ac:chgData name="Juan JIA" userId="e002532fcf2a5a52" providerId="LiveId" clId="{98B17E77-073C-41CE-8B9C-48D95CAD3660}" dt="2021-03-22T11:37:44.970" v="21" actId="14826"/>
          <ac:picMkLst>
            <pc:docMk/>
            <pc:sldMk cId="2021184786" sldId="257"/>
            <ac:picMk id="68" creationId="{F86AA482-B87E-4B3A-9341-7FF89F5347DF}"/>
          </ac:picMkLst>
        </pc:picChg>
        <pc:picChg chg="mod">
          <ac:chgData name="Juan JIA" userId="e002532fcf2a5a52" providerId="LiveId" clId="{98B17E77-073C-41CE-8B9C-48D95CAD3660}" dt="2021-03-22T11:37:54.176" v="22" actId="14826"/>
          <ac:picMkLst>
            <pc:docMk/>
            <pc:sldMk cId="2021184786" sldId="257"/>
            <ac:picMk id="70" creationId="{4F5C4E0B-E851-4B25-A6CC-9A938D04B662}"/>
          </ac:picMkLst>
        </pc:picChg>
        <pc:picChg chg="mod">
          <ac:chgData name="Juan JIA" userId="e002532fcf2a5a52" providerId="LiveId" clId="{98B17E77-073C-41CE-8B9C-48D95CAD3660}" dt="2021-03-22T11:38:01.741" v="23" actId="14826"/>
          <ac:picMkLst>
            <pc:docMk/>
            <pc:sldMk cId="2021184786" sldId="257"/>
            <ac:picMk id="72" creationId="{B1F5D1B4-803F-4E87-838F-8EDE695F23B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A503E-CB61-46CE-88EB-65E0E51B671D}" type="datetimeFigureOut">
              <a:rPr lang="zh-CN" altLang="en-US" smtClean="0"/>
              <a:t>2021/3/22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D6CBC-4DD3-4C9C-9EA5-AC2287B8BA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743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A503E-CB61-46CE-88EB-65E0E51B671D}" type="datetimeFigureOut">
              <a:rPr lang="zh-CN" altLang="en-US" smtClean="0"/>
              <a:t>2021/3/22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D6CBC-4DD3-4C9C-9EA5-AC2287B8BA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437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A503E-CB61-46CE-88EB-65E0E51B671D}" type="datetimeFigureOut">
              <a:rPr lang="zh-CN" altLang="en-US" smtClean="0"/>
              <a:t>2021/3/22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D6CBC-4DD3-4C9C-9EA5-AC2287B8BA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14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A503E-CB61-46CE-88EB-65E0E51B671D}" type="datetimeFigureOut">
              <a:rPr lang="zh-CN" altLang="en-US" smtClean="0"/>
              <a:t>2021/3/22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D6CBC-4DD3-4C9C-9EA5-AC2287B8BA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260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A503E-CB61-46CE-88EB-65E0E51B671D}" type="datetimeFigureOut">
              <a:rPr lang="zh-CN" altLang="en-US" smtClean="0"/>
              <a:t>2021/3/22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D6CBC-4DD3-4C9C-9EA5-AC2287B8BA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6526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A503E-CB61-46CE-88EB-65E0E51B671D}" type="datetimeFigureOut">
              <a:rPr lang="zh-CN" altLang="en-US" smtClean="0"/>
              <a:t>2021/3/22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D6CBC-4DD3-4C9C-9EA5-AC2287B8BA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084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A503E-CB61-46CE-88EB-65E0E51B671D}" type="datetimeFigureOut">
              <a:rPr lang="zh-CN" altLang="en-US" smtClean="0"/>
              <a:t>2021/3/22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D6CBC-4DD3-4C9C-9EA5-AC2287B8BA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666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A503E-CB61-46CE-88EB-65E0E51B671D}" type="datetimeFigureOut">
              <a:rPr lang="zh-CN" altLang="en-US" smtClean="0"/>
              <a:t>2021/3/22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D6CBC-4DD3-4C9C-9EA5-AC2287B8BA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036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A503E-CB61-46CE-88EB-65E0E51B671D}" type="datetimeFigureOut">
              <a:rPr lang="zh-CN" altLang="en-US" smtClean="0"/>
              <a:t>2021/3/22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D6CBC-4DD3-4C9C-9EA5-AC2287B8BA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077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A503E-CB61-46CE-88EB-65E0E51B671D}" type="datetimeFigureOut">
              <a:rPr lang="zh-CN" altLang="en-US" smtClean="0"/>
              <a:t>2021/3/22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D6CBC-4DD3-4C9C-9EA5-AC2287B8BA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517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A503E-CB61-46CE-88EB-65E0E51B671D}" type="datetimeFigureOut">
              <a:rPr lang="zh-CN" altLang="en-US" smtClean="0"/>
              <a:t>2021/3/22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D6CBC-4DD3-4C9C-9EA5-AC2287B8BA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121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A503E-CB61-46CE-88EB-65E0E51B671D}" type="datetimeFigureOut">
              <a:rPr lang="zh-CN" altLang="en-US" smtClean="0"/>
              <a:t>2021/3/22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D6CBC-4DD3-4C9C-9EA5-AC2287B8BA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2149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13" Type="http://schemas.openxmlformats.org/officeDocument/2006/relationships/image" Target="../media/image12.tif"/><Relationship Id="rId18" Type="http://schemas.openxmlformats.org/officeDocument/2006/relationships/image" Target="../media/image17.tif"/><Relationship Id="rId3" Type="http://schemas.openxmlformats.org/officeDocument/2006/relationships/image" Target="../media/image2.tif"/><Relationship Id="rId7" Type="http://schemas.openxmlformats.org/officeDocument/2006/relationships/image" Target="../media/image6.tif"/><Relationship Id="rId12" Type="http://schemas.openxmlformats.org/officeDocument/2006/relationships/image" Target="../media/image11.tif"/><Relationship Id="rId17" Type="http://schemas.openxmlformats.org/officeDocument/2006/relationships/image" Target="../media/image16.tif"/><Relationship Id="rId2" Type="http://schemas.openxmlformats.org/officeDocument/2006/relationships/image" Target="../media/image1.tif"/><Relationship Id="rId16" Type="http://schemas.openxmlformats.org/officeDocument/2006/relationships/image" Target="../media/image15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"/><Relationship Id="rId11" Type="http://schemas.openxmlformats.org/officeDocument/2006/relationships/image" Target="../media/image10.tif"/><Relationship Id="rId5" Type="http://schemas.openxmlformats.org/officeDocument/2006/relationships/image" Target="../media/image4.tif"/><Relationship Id="rId15" Type="http://schemas.openxmlformats.org/officeDocument/2006/relationships/image" Target="../media/image14.tif"/><Relationship Id="rId10" Type="http://schemas.openxmlformats.org/officeDocument/2006/relationships/image" Target="../media/image9.tif"/><Relationship Id="rId4" Type="http://schemas.openxmlformats.org/officeDocument/2006/relationships/image" Target="../media/image3.tif"/><Relationship Id="rId9" Type="http://schemas.openxmlformats.org/officeDocument/2006/relationships/image" Target="../media/image8.tif"/><Relationship Id="rId14" Type="http://schemas.openxmlformats.org/officeDocument/2006/relationships/image" Target="../media/image13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女人戴着帽子&#10;&#10;描述已自动生成">
            <a:extLst>
              <a:ext uri="{FF2B5EF4-FFF2-40B4-BE49-F238E27FC236}">
                <a16:creationId xmlns:a16="http://schemas.microsoft.com/office/drawing/2014/main" id="{47FC2EE2-924A-473D-9BA1-200A92658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54" y="180000"/>
            <a:ext cx="1440000" cy="1440000"/>
          </a:xfrm>
          <a:prstGeom prst="rect">
            <a:avLst/>
          </a:prstGeom>
        </p:spPr>
      </p:pic>
      <p:pic>
        <p:nvPicPr>
          <p:cNvPr id="25" name="图片 24" descr="女人戴着帽子&#10;&#10;中度可信度描述已自动生成">
            <a:extLst>
              <a:ext uri="{FF2B5EF4-FFF2-40B4-BE49-F238E27FC236}">
                <a16:creationId xmlns:a16="http://schemas.microsoft.com/office/drawing/2014/main" id="{1BB88ABC-E159-4C26-930D-45301951C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554" y="180000"/>
            <a:ext cx="1440000" cy="1440000"/>
          </a:xfrm>
          <a:prstGeom prst="rect">
            <a:avLst/>
          </a:prstGeom>
        </p:spPr>
      </p:pic>
      <p:pic>
        <p:nvPicPr>
          <p:cNvPr id="27" name="图片 26" descr="图片包含 图示&#10;&#10;描述已自动生成">
            <a:extLst>
              <a:ext uri="{FF2B5EF4-FFF2-40B4-BE49-F238E27FC236}">
                <a16:creationId xmlns:a16="http://schemas.microsoft.com/office/drawing/2014/main" id="{18AD663D-8AF8-4E25-AF83-FD402CD043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54" y="1800000"/>
            <a:ext cx="1440000" cy="1440000"/>
          </a:xfrm>
          <a:prstGeom prst="rect">
            <a:avLst/>
          </a:prstGeom>
        </p:spPr>
      </p:pic>
      <p:pic>
        <p:nvPicPr>
          <p:cNvPr id="29" name="图片 28" descr="图片包含 图形用户界面&#10;&#10;描述已自动生成">
            <a:extLst>
              <a:ext uri="{FF2B5EF4-FFF2-40B4-BE49-F238E27FC236}">
                <a16:creationId xmlns:a16="http://schemas.microsoft.com/office/drawing/2014/main" id="{44F45F35-A367-4F24-9B55-586107DA30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554" y="1800000"/>
            <a:ext cx="1440000" cy="14400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824208C3-A982-4D4E-92D8-9CD8DDA0B6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554" y="3420000"/>
            <a:ext cx="1440000" cy="1440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306BCBFC-BF13-44CE-99A6-8504328AEF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2554" y="3420000"/>
            <a:ext cx="1440000" cy="14400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1A1915A4-D702-427E-B104-33547FB78E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554" y="5040000"/>
            <a:ext cx="1440000" cy="14400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0F4AA7D0-294B-41E0-B768-7C3EAD15EE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2554" y="5040000"/>
            <a:ext cx="1440000" cy="1440000"/>
          </a:xfrm>
          <a:prstGeom prst="rect">
            <a:avLst/>
          </a:prstGeom>
        </p:spPr>
      </p:pic>
      <p:pic>
        <p:nvPicPr>
          <p:cNvPr id="39" name="图片 38" descr="女人戴着帽子&#10;&#10;描述已自动生成">
            <a:extLst>
              <a:ext uri="{FF2B5EF4-FFF2-40B4-BE49-F238E27FC236}">
                <a16:creationId xmlns:a16="http://schemas.microsoft.com/office/drawing/2014/main" id="{C6FB51C5-5CD4-46E7-915E-2A8382DC7C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54" y="1800000"/>
            <a:ext cx="1440000" cy="1440000"/>
          </a:xfrm>
          <a:prstGeom prst="rect">
            <a:avLst/>
          </a:prstGeom>
        </p:spPr>
      </p:pic>
      <p:pic>
        <p:nvPicPr>
          <p:cNvPr id="41" name="图片 40" descr="女人戴着帽子&#10;&#10;描述已自动生成">
            <a:extLst>
              <a:ext uri="{FF2B5EF4-FFF2-40B4-BE49-F238E27FC236}">
                <a16:creationId xmlns:a16="http://schemas.microsoft.com/office/drawing/2014/main" id="{6C3A7B68-5A41-4E72-B581-E3F8E0F628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554" y="1800000"/>
            <a:ext cx="1440000" cy="1440000"/>
          </a:xfrm>
          <a:prstGeom prst="rect">
            <a:avLst/>
          </a:prstGeom>
        </p:spPr>
      </p:pic>
      <p:pic>
        <p:nvPicPr>
          <p:cNvPr id="43" name="图片 42" descr="女人戴着帽子&#10;&#10;描述已自动生成">
            <a:extLst>
              <a:ext uri="{FF2B5EF4-FFF2-40B4-BE49-F238E27FC236}">
                <a16:creationId xmlns:a16="http://schemas.microsoft.com/office/drawing/2014/main" id="{44E780A1-2945-4505-A864-0AF3FAEB8A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554" y="3420000"/>
            <a:ext cx="1440000" cy="1440000"/>
          </a:xfrm>
          <a:prstGeom prst="rect">
            <a:avLst/>
          </a:prstGeom>
        </p:spPr>
      </p:pic>
      <p:pic>
        <p:nvPicPr>
          <p:cNvPr id="45" name="图片 44" descr="女人戴着头巾&#10;&#10;中度可信度描述已自动生成">
            <a:extLst>
              <a:ext uri="{FF2B5EF4-FFF2-40B4-BE49-F238E27FC236}">
                <a16:creationId xmlns:a16="http://schemas.microsoft.com/office/drawing/2014/main" id="{5A67C3AB-2F45-4F7A-BED0-45929F288B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54" y="180000"/>
            <a:ext cx="1440000" cy="1440000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831012EC-DF62-4F9A-8D09-752045C1BC21}"/>
              </a:ext>
            </a:extLst>
          </p:cNvPr>
          <p:cNvSpPr txBox="1"/>
          <p:nvPr/>
        </p:nvSpPr>
        <p:spPr>
          <a:xfrm>
            <a:off x="4034460" y="3240000"/>
            <a:ext cx="32733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Q4_1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FAE52255-0CA0-4981-9D77-22BE8F027218}"/>
              </a:ext>
            </a:extLst>
          </p:cNvPr>
          <p:cNvSpPr txBox="1"/>
          <p:nvPr/>
        </p:nvSpPr>
        <p:spPr>
          <a:xfrm>
            <a:off x="671862" y="1620000"/>
            <a:ext cx="132138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Q4_1 </a:t>
            </a:r>
            <a:r>
              <a:rPr lang="en-US" altLang="zh-CN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unsharpenedMasking_sharpen</a:t>
            </a:r>
            <a:endParaRPr lang="zh-CN" altLang="en-US" sz="5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3BC4E26B-6645-4409-ACD6-8189BE1A119E}"/>
              </a:ext>
            </a:extLst>
          </p:cNvPr>
          <p:cNvSpPr txBox="1"/>
          <p:nvPr/>
        </p:nvSpPr>
        <p:spPr>
          <a:xfrm>
            <a:off x="2352406" y="1620000"/>
            <a:ext cx="84029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Q4_1 </a:t>
            </a:r>
            <a:r>
              <a:rPr lang="en-US" altLang="zh-CN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highBoost_sharpen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C8A40D9-2419-4057-9141-B372B93CDCC6}"/>
              </a:ext>
            </a:extLst>
          </p:cNvPr>
          <p:cNvSpPr txBox="1"/>
          <p:nvPr/>
        </p:nvSpPr>
        <p:spPr>
          <a:xfrm>
            <a:off x="2297904" y="3240000"/>
            <a:ext cx="94929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Q4_1 </a:t>
            </a:r>
            <a:r>
              <a:rPr lang="en-US" altLang="zh-CN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laplace_sharpen_type</a:t>
            </a:r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42404C5-96AF-4CB6-B52E-BBB80E996BEE}"/>
              </a:ext>
            </a:extLst>
          </p:cNvPr>
          <p:cNvSpPr txBox="1"/>
          <p:nvPr/>
        </p:nvSpPr>
        <p:spPr>
          <a:xfrm>
            <a:off x="857904" y="3240000"/>
            <a:ext cx="94929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Q4_1 </a:t>
            </a:r>
            <a:r>
              <a:rPr lang="en-US" altLang="zh-CN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laplace_sharpen_type</a:t>
            </a:r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84485918-67D0-4C2A-8181-4F5B5195D6A5}"/>
              </a:ext>
            </a:extLst>
          </p:cNvPr>
          <p:cNvSpPr txBox="1"/>
          <p:nvPr/>
        </p:nvSpPr>
        <p:spPr>
          <a:xfrm>
            <a:off x="612554" y="4860000"/>
            <a:ext cx="144000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Q4_1 gradient_sharpen_sobel_filter_abs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C072EBCF-717E-4FB4-AE1A-31BE6485058D}"/>
              </a:ext>
            </a:extLst>
          </p:cNvPr>
          <p:cNvSpPr txBox="1"/>
          <p:nvPr/>
        </p:nvSpPr>
        <p:spPr>
          <a:xfrm>
            <a:off x="2052554" y="4860000"/>
            <a:ext cx="144000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Q4_1 gradient_sharpen_sobel_filter_</a:t>
            </a:r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sqrt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AE09ED7-D2FD-49A0-AE22-3505F68CE801}"/>
              </a:ext>
            </a:extLst>
          </p:cNvPr>
          <p:cNvSpPr txBox="1"/>
          <p:nvPr/>
        </p:nvSpPr>
        <p:spPr>
          <a:xfrm>
            <a:off x="2098243" y="6480000"/>
            <a:ext cx="125386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Q4_1 </a:t>
            </a:r>
            <a:r>
              <a:rPr lang="en-US" altLang="zh-CN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gradient_sharpen_robert_filter_sqrt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840A8F11-9AB3-453C-9A29-DD28BD63C955}"/>
              </a:ext>
            </a:extLst>
          </p:cNvPr>
          <p:cNvSpPr txBox="1"/>
          <p:nvPr/>
        </p:nvSpPr>
        <p:spPr>
          <a:xfrm>
            <a:off x="627965" y="6479753"/>
            <a:ext cx="1369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Q4_1 </a:t>
            </a:r>
            <a:r>
              <a:rPr lang="en-US" altLang="zh-CN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gradient_sharpen_robert_filter_abs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94C141E1-B7F2-4F77-A98B-D60724C8B862}"/>
              </a:ext>
            </a:extLst>
          </p:cNvPr>
          <p:cNvSpPr txBox="1"/>
          <p:nvPr/>
        </p:nvSpPr>
        <p:spPr>
          <a:xfrm>
            <a:off x="5483204" y="3240000"/>
            <a:ext cx="32733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Q4_2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4A9D92D1-F6B2-4579-98B0-1E2A61579A90}"/>
              </a:ext>
            </a:extLst>
          </p:cNvPr>
          <p:cNvSpPr txBox="1"/>
          <p:nvPr/>
        </p:nvSpPr>
        <p:spPr>
          <a:xfrm>
            <a:off x="5347823" y="4860000"/>
            <a:ext cx="54053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Q4_2 denoise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0" name="图片 59" descr="图片包含 人, 建筑, 女人, 照片&#10;&#10;描述已自动生成">
            <a:extLst>
              <a:ext uri="{FF2B5EF4-FFF2-40B4-BE49-F238E27FC236}">
                <a16:creationId xmlns:a16="http://schemas.microsoft.com/office/drawing/2014/main" id="{1D1932D3-50D0-4779-8227-2BC5F9D9EE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554" y="180000"/>
            <a:ext cx="1440000" cy="1440000"/>
          </a:xfrm>
          <a:prstGeom prst="rect">
            <a:avLst/>
          </a:prstGeom>
        </p:spPr>
      </p:pic>
      <p:pic>
        <p:nvPicPr>
          <p:cNvPr id="62" name="图片 61" descr="图片包含 图形用户界面&#10;&#10;描述已自动生成">
            <a:extLst>
              <a:ext uri="{FF2B5EF4-FFF2-40B4-BE49-F238E27FC236}">
                <a16:creationId xmlns:a16="http://schemas.microsoft.com/office/drawing/2014/main" id="{F89D83D3-0EEB-40B7-A05E-DDBAD276F5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54" y="1800000"/>
            <a:ext cx="1440000" cy="1440000"/>
          </a:xfrm>
          <a:prstGeom prst="rect">
            <a:avLst/>
          </a:prstGeom>
        </p:spPr>
      </p:pic>
      <p:pic>
        <p:nvPicPr>
          <p:cNvPr id="64" name="图片 63" descr="图形用户界面&#10;&#10;中度可信度描述已自动生成">
            <a:extLst>
              <a:ext uri="{FF2B5EF4-FFF2-40B4-BE49-F238E27FC236}">
                <a16:creationId xmlns:a16="http://schemas.microsoft.com/office/drawing/2014/main" id="{21201F11-FF3D-4D4B-A5B0-BAE3BE6E183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554" y="1800000"/>
            <a:ext cx="1440000" cy="1440000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6386E918-46F9-4D2B-9847-24649E2208C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2554" y="3420000"/>
            <a:ext cx="1440000" cy="1440000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F86AA482-B87E-4B3A-9341-7FF89F5347D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2554" y="3420000"/>
            <a:ext cx="1440000" cy="1440000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4F5C4E0B-E851-4B25-A6CC-9A938D04B6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2554" y="5040000"/>
            <a:ext cx="1440000" cy="1440000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B1F5D1B4-803F-4E87-838F-8EDE695F23B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2554" y="5040000"/>
            <a:ext cx="1440000" cy="1440000"/>
          </a:xfrm>
          <a:prstGeom prst="rect">
            <a:avLst/>
          </a:prstGeom>
        </p:spPr>
      </p:pic>
      <p:sp>
        <p:nvSpPr>
          <p:cNvPr id="73" name="文本框 72">
            <a:extLst>
              <a:ext uri="{FF2B5EF4-FFF2-40B4-BE49-F238E27FC236}">
                <a16:creationId xmlns:a16="http://schemas.microsoft.com/office/drawing/2014/main" id="{72E3B979-2A05-49EE-BFF1-4619D09F38A8}"/>
              </a:ext>
            </a:extLst>
          </p:cNvPr>
          <p:cNvSpPr txBox="1"/>
          <p:nvPr/>
        </p:nvSpPr>
        <p:spPr>
          <a:xfrm>
            <a:off x="6229558" y="1620000"/>
            <a:ext cx="1725992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Q4_2 denoise </a:t>
            </a:r>
            <a:r>
              <a:rPr lang="en-US" altLang="zh-CN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unsharpenedMasking_sharpen</a:t>
            </a:r>
            <a:endParaRPr lang="zh-CN" altLang="en-US" sz="500" dirty="0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B81FE415-E5BA-4CF2-81B8-AC6E3975D3E5}"/>
              </a:ext>
            </a:extLst>
          </p:cNvPr>
          <p:cNvSpPr txBox="1"/>
          <p:nvPr/>
        </p:nvSpPr>
        <p:spPr>
          <a:xfrm>
            <a:off x="8005806" y="1620000"/>
            <a:ext cx="105349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Q4_2 denoise </a:t>
            </a:r>
            <a:r>
              <a:rPr lang="en-US" altLang="zh-CN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highBoost_sharpen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ECCCBF11-5AAF-4695-BF2B-7411120A6E9B}"/>
              </a:ext>
            </a:extLst>
          </p:cNvPr>
          <p:cNvSpPr txBox="1"/>
          <p:nvPr/>
        </p:nvSpPr>
        <p:spPr>
          <a:xfrm>
            <a:off x="7945907" y="3240000"/>
            <a:ext cx="116249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Q4_2 denoise </a:t>
            </a:r>
            <a:r>
              <a:rPr lang="en-US" altLang="zh-CN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laplace_sharpen_type</a:t>
            </a:r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D1059649-FAFF-4356-AFDD-F82ACB23E023}"/>
              </a:ext>
            </a:extLst>
          </p:cNvPr>
          <p:cNvSpPr txBox="1"/>
          <p:nvPr/>
        </p:nvSpPr>
        <p:spPr>
          <a:xfrm>
            <a:off x="6515525" y="3240000"/>
            <a:ext cx="116249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Q4_2 denoise </a:t>
            </a:r>
            <a:r>
              <a:rPr lang="en-US" altLang="zh-CN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laplace_sharpen_type</a:t>
            </a:r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19C53F9D-A287-4B0B-BFA6-B8E1760890C7}"/>
              </a:ext>
            </a:extLst>
          </p:cNvPr>
          <p:cNvSpPr txBox="1"/>
          <p:nvPr/>
        </p:nvSpPr>
        <p:spPr>
          <a:xfrm>
            <a:off x="6240397" y="4860000"/>
            <a:ext cx="1704313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Q4_</a:t>
            </a:r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denoise </a:t>
            </a:r>
            <a:r>
              <a:rPr lang="zh-CN" alt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gradient_sharpen_sobel_filter_abs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BC0BB0FD-2BA9-4983-84D4-376B86160139}"/>
              </a:ext>
            </a:extLst>
          </p:cNvPr>
          <p:cNvSpPr txBox="1"/>
          <p:nvPr/>
        </p:nvSpPr>
        <p:spPr>
          <a:xfrm>
            <a:off x="7681549" y="4860000"/>
            <a:ext cx="1703161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Q4_</a:t>
            </a:r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denoise </a:t>
            </a:r>
            <a:r>
              <a:rPr lang="zh-CN" alt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gradient_sharpen_sobel_filter_</a:t>
            </a:r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sqrt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92F1382D-806E-4128-ACB7-C3F226B589E8}"/>
              </a:ext>
            </a:extLst>
          </p:cNvPr>
          <p:cNvSpPr txBox="1"/>
          <p:nvPr/>
        </p:nvSpPr>
        <p:spPr>
          <a:xfrm>
            <a:off x="7682954" y="6480000"/>
            <a:ext cx="170316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Q4_2 denoise </a:t>
            </a:r>
            <a:r>
              <a:rPr lang="en-US" altLang="zh-CN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gradient_sharpen_robert_filter_sqrt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96DB72B-56F3-4B7F-A685-AFFDCCA3C874}"/>
              </a:ext>
            </a:extLst>
          </p:cNvPr>
          <p:cNvSpPr txBox="1"/>
          <p:nvPr/>
        </p:nvSpPr>
        <p:spPr>
          <a:xfrm>
            <a:off x="6239354" y="6480000"/>
            <a:ext cx="1703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Q4_2 denoise </a:t>
            </a:r>
            <a:r>
              <a:rPr lang="en-US" altLang="zh-CN" sz="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gradient_sharpen_robert_filter_abs</a:t>
            </a:r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184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</TotalTime>
  <Words>148</Words>
  <Application>Microsoft Office PowerPoint</Application>
  <PresentationFormat>A4 纸张(210x297 毫米)</PresentationFormat>
  <Paragraphs>19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主题​​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Juan JIA</dc:creator>
  <cp:lastModifiedBy>Juan JIA</cp:lastModifiedBy>
  <cp:revision>6</cp:revision>
  <cp:lastPrinted>2021-03-21T08:44:42Z</cp:lastPrinted>
  <dcterms:created xsi:type="dcterms:W3CDTF">2021-03-21T07:59:20Z</dcterms:created>
  <dcterms:modified xsi:type="dcterms:W3CDTF">2021-03-22T11:38:05Z</dcterms:modified>
</cp:coreProperties>
</file>